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 showGuides="1">
      <p:cViewPr varScale="1">
        <p:scale>
          <a:sx n="102" d="100"/>
          <a:sy n="102" d="100"/>
        </p:scale>
        <p:origin x="-576" y="-10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77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41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61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47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9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17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02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4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1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0D0F-D269-4625-9B2B-A0180B71DA91}" type="datetimeFigureOut">
              <a:rPr lang="es-ES" smtClean="0"/>
              <a:t>06/04/22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B828-78EA-4403-A831-F539976E30D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5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microsoft.com/office/2007/relationships/media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5.png"/><Relationship Id="rId10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AQUAPONIC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23862"/>
          </a:xfrm>
        </p:spPr>
        <p:txBody>
          <a:bodyPr/>
          <a:lstStyle/>
          <a:p>
            <a:r>
              <a:rPr lang="es-ES" dirty="0" smtClean="0"/>
              <a:t>Un sistema sostenible para producir alimentos</a:t>
            </a:r>
            <a:endParaRPr lang="es-E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3"/>
    </mc:Choice>
    <mc:Fallback xmlns="">
      <p:transition spd="slow" advTm="44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2440" cy="685213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9"/>
    </mc:Choice>
    <mc:Fallback xmlns="">
      <p:transition spd="slow" advTm="64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172"/>
            <a:ext cx="12192000" cy="70153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92300" y="4501633"/>
            <a:ext cx="15875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Tanque peces</a:t>
            </a:r>
            <a:endParaRPr lang="es-ES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401220" y="5146666"/>
            <a:ext cx="22888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Decantación </a:t>
            </a:r>
            <a:r>
              <a:rPr lang="es-ES_tradnl" sz="2400" b="1" dirty="0" smtClean="0"/>
              <a:t>sólidos</a:t>
            </a:r>
            <a:endParaRPr lang="es-ES" sz="2400" b="1" dirty="0"/>
          </a:p>
        </p:txBody>
      </p:sp>
      <p:cxnSp>
        <p:nvCxnSpPr>
          <p:cNvPr id="8" name="Conector recto de flecha 7"/>
          <p:cNvCxnSpPr>
            <a:endCxn id="6" idx="0"/>
          </p:cNvCxnSpPr>
          <p:nvPr/>
        </p:nvCxnSpPr>
        <p:spPr>
          <a:xfrm>
            <a:off x="7023100" y="3429000"/>
            <a:ext cx="1522560" cy="17176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9436615" y="4199290"/>
            <a:ext cx="22888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/>
              <a:t>Bio</a:t>
            </a:r>
            <a:r>
              <a:rPr lang="es-ES_tradnl" sz="2400" b="1" dirty="0" smtClean="0"/>
              <a:t> filtro</a:t>
            </a:r>
            <a:endParaRPr lang="es-ES" sz="2400" b="1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8882771" y="3620152"/>
            <a:ext cx="1698284" cy="5281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183459" y="562611"/>
            <a:ext cx="228888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Torre </a:t>
            </a:r>
            <a:r>
              <a:rPr lang="es-ES_tradnl" sz="2000" b="1" dirty="0" smtClean="0"/>
              <a:t>oxigenación</a:t>
            </a:r>
            <a:endParaRPr lang="es-ES" sz="2000" b="1" dirty="0"/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8472339" y="1090802"/>
            <a:ext cx="1560343" cy="2807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0055969" y="2875061"/>
            <a:ext cx="19296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Bombeo </a:t>
            </a:r>
            <a:r>
              <a:rPr lang="es-ES_tradnl" sz="2000" b="1" dirty="0" smtClean="0"/>
              <a:t>hidropónicos</a:t>
            </a:r>
            <a:endParaRPr lang="es-ES" sz="2000" b="1" dirty="0"/>
          </a:p>
        </p:txBody>
      </p:sp>
      <p:cxnSp>
        <p:nvCxnSpPr>
          <p:cNvPr id="20" name="Conector recto de flecha 19"/>
          <p:cNvCxnSpPr>
            <a:endCxn id="17" idx="0"/>
          </p:cNvCxnSpPr>
          <p:nvPr/>
        </p:nvCxnSpPr>
        <p:spPr>
          <a:xfrm flipH="1">
            <a:off x="11020809" y="2130085"/>
            <a:ext cx="728852" cy="744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51823" y="377945"/>
            <a:ext cx="38239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rgbClr val="FF0000"/>
                </a:solidFill>
              </a:rPr>
              <a:t>ZONA DE TRATAMIENTO DEL AGUA</a:t>
            </a:r>
            <a:endParaRPr lang="es-ES" b="1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1"/>
    </mc:Choice>
    <mc:Fallback xmlns="">
      <p:transition spd="slow" advTm="81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9421" y="5129012"/>
            <a:ext cx="15875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Tanque peces</a:t>
            </a:r>
            <a:endParaRPr lang="es-ES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482600" y="1778000"/>
            <a:ext cx="1437132" cy="2578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5" y="2533650"/>
            <a:ext cx="994893" cy="654050"/>
          </a:xfrm>
          <a:prstGeom prst="rect">
            <a:avLst/>
          </a:prstGeom>
        </p:spPr>
      </p:pic>
      <p:cxnSp>
        <p:nvCxnSpPr>
          <p:cNvPr id="21" name="Conector recto 20"/>
          <p:cNvCxnSpPr>
            <a:stCxn id="5" idx="2"/>
          </p:cNvCxnSpPr>
          <p:nvPr/>
        </p:nvCxnSpPr>
        <p:spPr>
          <a:xfrm>
            <a:off x="1201166" y="4356100"/>
            <a:ext cx="9472" cy="411661"/>
          </a:xfrm>
          <a:prstGeom prst="line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1233171" y="4705351"/>
            <a:ext cx="876045" cy="6349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2186722" y="2359025"/>
            <a:ext cx="635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2788230" y="2085975"/>
            <a:ext cx="1035050" cy="2222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2540444" y="5159470"/>
            <a:ext cx="155430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Decantación sólidos</a:t>
            </a:r>
            <a:endParaRPr lang="es-ES" sz="2000" b="1" dirty="0"/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2193072" y="2359025"/>
            <a:ext cx="609599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/>
          <p:cNvSpPr/>
          <p:nvPr/>
        </p:nvSpPr>
        <p:spPr>
          <a:xfrm>
            <a:off x="3164621" y="2568575"/>
            <a:ext cx="12700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3429881" y="2762250"/>
            <a:ext cx="12700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3825316" y="2359025"/>
            <a:ext cx="48201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>
            <a:off x="4320026" y="2359025"/>
            <a:ext cx="12700" cy="18796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V="1">
            <a:off x="4335901" y="4216400"/>
            <a:ext cx="679450" cy="127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o 84"/>
          <p:cNvGrpSpPr/>
          <p:nvPr/>
        </p:nvGrpSpPr>
        <p:grpSpPr>
          <a:xfrm>
            <a:off x="5034401" y="2530475"/>
            <a:ext cx="1404790" cy="1765300"/>
            <a:chOff x="6009980" y="2470150"/>
            <a:chExt cx="1404790" cy="1765300"/>
          </a:xfrm>
        </p:grpSpPr>
        <p:sp>
          <p:nvSpPr>
            <p:cNvPr id="45" name="Rectángulo 44"/>
            <p:cNvSpPr/>
            <p:nvPr/>
          </p:nvSpPr>
          <p:spPr>
            <a:xfrm>
              <a:off x="6009980" y="2470150"/>
              <a:ext cx="1404790" cy="1765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v</a:t>
              </a:r>
              <a:endParaRPr lang="es-ES" dirty="0"/>
            </a:p>
          </p:txBody>
        </p:sp>
        <p:sp>
          <p:nvSpPr>
            <p:cNvPr id="46" name="Elipse 45"/>
            <p:cNvSpPr/>
            <p:nvPr/>
          </p:nvSpPr>
          <p:spPr>
            <a:xfrm>
              <a:off x="6009980" y="31242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Elipse 46"/>
            <p:cNvSpPr/>
            <p:nvPr/>
          </p:nvSpPr>
          <p:spPr>
            <a:xfrm>
              <a:off x="6162380" y="32766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Elipse 47"/>
            <p:cNvSpPr/>
            <p:nvPr/>
          </p:nvSpPr>
          <p:spPr>
            <a:xfrm>
              <a:off x="6314780" y="34290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/>
            <p:cNvSpPr/>
            <p:nvPr/>
          </p:nvSpPr>
          <p:spPr>
            <a:xfrm>
              <a:off x="6467180" y="35814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Elipse 49"/>
            <p:cNvSpPr/>
            <p:nvPr/>
          </p:nvSpPr>
          <p:spPr>
            <a:xfrm>
              <a:off x="6619580" y="37338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Elipse 50"/>
            <p:cNvSpPr/>
            <p:nvPr/>
          </p:nvSpPr>
          <p:spPr>
            <a:xfrm>
              <a:off x="6771980" y="38862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Elipse 51"/>
            <p:cNvSpPr/>
            <p:nvPr/>
          </p:nvSpPr>
          <p:spPr>
            <a:xfrm>
              <a:off x="6924380" y="40386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Elipse 52"/>
            <p:cNvSpPr/>
            <p:nvPr/>
          </p:nvSpPr>
          <p:spPr>
            <a:xfrm>
              <a:off x="6314780" y="31369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/>
            <p:cNvSpPr/>
            <p:nvPr/>
          </p:nvSpPr>
          <p:spPr>
            <a:xfrm>
              <a:off x="6467180" y="32893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Elipse 54"/>
            <p:cNvSpPr/>
            <p:nvPr/>
          </p:nvSpPr>
          <p:spPr>
            <a:xfrm>
              <a:off x="6619580" y="34417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Elipse 55"/>
            <p:cNvSpPr/>
            <p:nvPr/>
          </p:nvSpPr>
          <p:spPr>
            <a:xfrm>
              <a:off x="6771980" y="35941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Elipse 56"/>
            <p:cNvSpPr/>
            <p:nvPr/>
          </p:nvSpPr>
          <p:spPr>
            <a:xfrm>
              <a:off x="6924380" y="37465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Elipse 57"/>
            <p:cNvSpPr/>
            <p:nvPr/>
          </p:nvSpPr>
          <p:spPr>
            <a:xfrm>
              <a:off x="7076780" y="38989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Elipse 58"/>
            <p:cNvSpPr/>
            <p:nvPr/>
          </p:nvSpPr>
          <p:spPr>
            <a:xfrm>
              <a:off x="7229180" y="40513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Elipse 59"/>
            <p:cNvSpPr/>
            <p:nvPr/>
          </p:nvSpPr>
          <p:spPr>
            <a:xfrm>
              <a:off x="6565900" y="31242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Elipse 60"/>
            <p:cNvSpPr/>
            <p:nvPr/>
          </p:nvSpPr>
          <p:spPr>
            <a:xfrm>
              <a:off x="6718300" y="32766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Elipse 61"/>
            <p:cNvSpPr/>
            <p:nvPr/>
          </p:nvSpPr>
          <p:spPr>
            <a:xfrm>
              <a:off x="6870700" y="34290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Elipse 62"/>
            <p:cNvSpPr/>
            <p:nvPr/>
          </p:nvSpPr>
          <p:spPr>
            <a:xfrm>
              <a:off x="7023100" y="35814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Elipse 63"/>
            <p:cNvSpPr/>
            <p:nvPr/>
          </p:nvSpPr>
          <p:spPr>
            <a:xfrm>
              <a:off x="7175500" y="37338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Elipse 64"/>
            <p:cNvSpPr/>
            <p:nvPr/>
          </p:nvSpPr>
          <p:spPr>
            <a:xfrm>
              <a:off x="6035380" y="34766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Elipse 65"/>
            <p:cNvSpPr/>
            <p:nvPr/>
          </p:nvSpPr>
          <p:spPr>
            <a:xfrm>
              <a:off x="6187780" y="36290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Elipse 66"/>
            <p:cNvSpPr/>
            <p:nvPr/>
          </p:nvSpPr>
          <p:spPr>
            <a:xfrm>
              <a:off x="6340180" y="37814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Elipse 67"/>
            <p:cNvSpPr/>
            <p:nvPr/>
          </p:nvSpPr>
          <p:spPr>
            <a:xfrm>
              <a:off x="6492580" y="39338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Elipse 68"/>
            <p:cNvSpPr/>
            <p:nvPr/>
          </p:nvSpPr>
          <p:spPr>
            <a:xfrm>
              <a:off x="6644980" y="40862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Elipse 69"/>
            <p:cNvSpPr/>
            <p:nvPr/>
          </p:nvSpPr>
          <p:spPr>
            <a:xfrm>
              <a:off x="6048080" y="37687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Elipse 70"/>
            <p:cNvSpPr/>
            <p:nvPr/>
          </p:nvSpPr>
          <p:spPr>
            <a:xfrm>
              <a:off x="6200480" y="39211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Elipse 71"/>
            <p:cNvSpPr/>
            <p:nvPr/>
          </p:nvSpPr>
          <p:spPr>
            <a:xfrm>
              <a:off x="6352880" y="40735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Elipse 72"/>
            <p:cNvSpPr/>
            <p:nvPr/>
          </p:nvSpPr>
          <p:spPr>
            <a:xfrm>
              <a:off x="6060780" y="4048125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Elipse 73"/>
            <p:cNvSpPr/>
            <p:nvPr/>
          </p:nvSpPr>
          <p:spPr>
            <a:xfrm>
              <a:off x="6921500" y="31369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Elipse 74"/>
            <p:cNvSpPr/>
            <p:nvPr/>
          </p:nvSpPr>
          <p:spPr>
            <a:xfrm>
              <a:off x="7073900" y="32893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Elipse 75"/>
            <p:cNvSpPr/>
            <p:nvPr/>
          </p:nvSpPr>
          <p:spPr>
            <a:xfrm>
              <a:off x="7226300" y="34417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Elipse 76"/>
            <p:cNvSpPr/>
            <p:nvPr/>
          </p:nvSpPr>
          <p:spPr>
            <a:xfrm>
              <a:off x="7164830" y="3124200"/>
              <a:ext cx="172890" cy="1397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9" name="CuadroTexto 78"/>
          <p:cNvSpPr txBox="1"/>
          <p:nvPr/>
        </p:nvSpPr>
        <p:spPr>
          <a:xfrm>
            <a:off x="5060007" y="5327620"/>
            <a:ext cx="12422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/>
              <a:t>Bio</a:t>
            </a:r>
            <a:r>
              <a:rPr lang="es-ES_tradnl" sz="2000" b="1" dirty="0" smtClean="0"/>
              <a:t> filtro</a:t>
            </a:r>
            <a:endParaRPr lang="es-ES" sz="2000" b="1" dirty="0"/>
          </a:p>
        </p:txBody>
      </p:sp>
      <p:cxnSp>
        <p:nvCxnSpPr>
          <p:cNvPr id="81" name="Conector recto de flecha 80"/>
          <p:cNvCxnSpPr>
            <a:endCxn id="82" idx="1"/>
          </p:cNvCxnSpPr>
          <p:nvPr/>
        </p:nvCxnSpPr>
        <p:spPr>
          <a:xfrm flipV="1">
            <a:off x="6439191" y="4203700"/>
            <a:ext cx="463768" cy="9525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n 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959" y="3860800"/>
            <a:ext cx="548640" cy="685800"/>
          </a:xfrm>
          <a:prstGeom prst="rect">
            <a:avLst/>
          </a:prstGeom>
        </p:spPr>
      </p:pic>
      <p:cxnSp>
        <p:nvCxnSpPr>
          <p:cNvPr id="87" name="Conector recto de flecha 86"/>
          <p:cNvCxnSpPr/>
          <p:nvPr/>
        </p:nvCxnSpPr>
        <p:spPr>
          <a:xfrm flipV="1">
            <a:off x="7140866" y="1101725"/>
            <a:ext cx="0" cy="2740025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>
            <a:off x="7140866" y="1101725"/>
            <a:ext cx="760855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89"/>
          <p:cNvSpPr/>
          <p:nvPr/>
        </p:nvSpPr>
        <p:spPr>
          <a:xfrm>
            <a:off x="7818286" y="2012950"/>
            <a:ext cx="1035050" cy="2222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O₂</a:t>
            </a:r>
            <a:endParaRPr lang="es-ES" sz="4800" b="1" dirty="0">
              <a:solidFill>
                <a:srgbClr val="0070C0"/>
              </a:solidFill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7818286" y="1301750"/>
            <a:ext cx="1035050" cy="711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CuadroTexto 100"/>
          <p:cNvSpPr txBox="1"/>
          <p:nvPr/>
        </p:nvSpPr>
        <p:spPr>
          <a:xfrm>
            <a:off x="7685512" y="5159470"/>
            <a:ext cx="144924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Torre oxigenación</a:t>
            </a:r>
            <a:endParaRPr lang="es-ES" sz="2000" b="1" dirty="0"/>
          </a:p>
        </p:txBody>
      </p:sp>
      <p:cxnSp>
        <p:nvCxnSpPr>
          <p:cNvPr id="103" name="Conector recto de flecha 102"/>
          <p:cNvCxnSpPr/>
          <p:nvPr/>
        </p:nvCxnSpPr>
        <p:spPr>
          <a:xfrm flipH="1">
            <a:off x="7415186" y="4184650"/>
            <a:ext cx="298915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n 10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170" y="3829050"/>
            <a:ext cx="548640" cy="685800"/>
          </a:xfrm>
          <a:prstGeom prst="rect">
            <a:avLst/>
          </a:prstGeom>
        </p:spPr>
      </p:pic>
      <p:cxnSp>
        <p:nvCxnSpPr>
          <p:cNvPr id="107" name="Conector recto de flecha 106"/>
          <p:cNvCxnSpPr/>
          <p:nvPr/>
        </p:nvCxnSpPr>
        <p:spPr>
          <a:xfrm>
            <a:off x="8869493" y="4181475"/>
            <a:ext cx="53052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ángulo 107"/>
          <p:cNvSpPr/>
          <p:nvPr/>
        </p:nvSpPr>
        <p:spPr>
          <a:xfrm>
            <a:off x="10463573" y="2701924"/>
            <a:ext cx="1035050" cy="1533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>
              <a:solidFill>
                <a:srgbClr val="0070C0"/>
              </a:solidFill>
            </a:endParaRPr>
          </a:p>
        </p:txBody>
      </p:sp>
      <p:cxnSp>
        <p:nvCxnSpPr>
          <p:cNvPr id="114" name="Conector recto de flecha 113"/>
          <p:cNvCxnSpPr>
            <a:endCxn id="105" idx="3"/>
          </p:cNvCxnSpPr>
          <p:nvPr/>
        </p:nvCxnSpPr>
        <p:spPr>
          <a:xfrm flipH="1">
            <a:off x="9964810" y="4168775"/>
            <a:ext cx="434968" cy="31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/>
          <p:cNvCxnSpPr/>
          <p:nvPr/>
        </p:nvCxnSpPr>
        <p:spPr>
          <a:xfrm flipV="1">
            <a:off x="9690490" y="914400"/>
            <a:ext cx="0" cy="30607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Imagen 1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645" y="382408"/>
            <a:ext cx="563559" cy="719317"/>
          </a:xfrm>
          <a:prstGeom prst="rect">
            <a:avLst/>
          </a:prstGeom>
        </p:spPr>
      </p:pic>
      <p:cxnSp>
        <p:nvCxnSpPr>
          <p:cNvPr id="120" name="Conector recto de flecha 119"/>
          <p:cNvCxnSpPr/>
          <p:nvPr/>
        </p:nvCxnSpPr>
        <p:spPr>
          <a:xfrm>
            <a:off x="9690490" y="914400"/>
            <a:ext cx="70928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r 121"/>
          <p:cNvCxnSpPr/>
          <p:nvPr/>
        </p:nvCxnSpPr>
        <p:spPr>
          <a:xfrm>
            <a:off x="11219071" y="881766"/>
            <a:ext cx="616787" cy="19934"/>
          </a:xfrm>
          <a:prstGeom prst="bentConnector3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/>
          <p:cNvCxnSpPr/>
          <p:nvPr/>
        </p:nvCxnSpPr>
        <p:spPr>
          <a:xfrm>
            <a:off x="11899358" y="901700"/>
            <a:ext cx="0" cy="32670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de flecha 126"/>
          <p:cNvCxnSpPr/>
          <p:nvPr/>
        </p:nvCxnSpPr>
        <p:spPr>
          <a:xfrm flipH="1">
            <a:off x="11462457" y="4168775"/>
            <a:ext cx="434968" cy="31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uadroTexto 127"/>
          <p:cNvSpPr txBox="1"/>
          <p:nvPr/>
        </p:nvSpPr>
        <p:spPr>
          <a:xfrm>
            <a:off x="10287000" y="5252122"/>
            <a:ext cx="16878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Bombeo hidropónicos</a:t>
            </a:r>
            <a:endParaRPr lang="es-ES" sz="2000" b="1" dirty="0"/>
          </a:p>
        </p:txBody>
      </p:sp>
      <p:cxnSp>
        <p:nvCxnSpPr>
          <p:cNvPr id="130" name="Conector recto de flecha 129"/>
          <p:cNvCxnSpPr/>
          <p:nvPr/>
        </p:nvCxnSpPr>
        <p:spPr>
          <a:xfrm>
            <a:off x="735725" y="6235700"/>
            <a:ext cx="1373491" cy="127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uadroTexto 130"/>
          <p:cNvSpPr txBox="1"/>
          <p:nvPr/>
        </p:nvSpPr>
        <p:spPr>
          <a:xfrm>
            <a:off x="2240992" y="6057384"/>
            <a:ext cx="118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Agua sucia</a:t>
            </a:r>
            <a:endParaRPr lang="es-ES" dirty="0"/>
          </a:p>
        </p:txBody>
      </p:sp>
      <p:cxnSp>
        <p:nvCxnSpPr>
          <p:cNvPr id="132" name="Conector recto de flecha 131"/>
          <p:cNvCxnSpPr/>
          <p:nvPr/>
        </p:nvCxnSpPr>
        <p:spPr>
          <a:xfrm>
            <a:off x="735725" y="6635232"/>
            <a:ext cx="1373491" cy="127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uadroTexto 132"/>
          <p:cNvSpPr txBox="1"/>
          <p:nvPr/>
        </p:nvSpPr>
        <p:spPr>
          <a:xfrm>
            <a:off x="2258861" y="6428676"/>
            <a:ext cx="56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Aire</a:t>
            </a:r>
            <a:endParaRPr lang="es-ES" dirty="0"/>
          </a:p>
        </p:txBody>
      </p:sp>
      <p:cxnSp>
        <p:nvCxnSpPr>
          <p:cNvPr id="135" name="Conector recto de flecha 134"/>
          <p:cNvCxnSpPr/>
          <p:nvPr/>
        </p:nvCxnSpPr>
        <p:spPr>
          <a:xfrm flipH="1">
            <a:off x="1230076" y="881766"/>
            <a:ext cx="3095" cy="137883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6"/>
          <p:cNvCxnSpPr/>
          <p:nvPr/>
        </p:nvCxnSpPr>
        <p:spPr>
          <a:xfrm>
            <a:off x="1215621" y="910326"/>
            <a:ext cx="454759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/>
          <p:cNvCxnSpPr/>
          <p:nvPr/>
        </p:nvCxnSpPr>
        <p:spPr>
          <a:xfrm>
            <a:off x="5763211" y="881766"/>
            <a:ext cx="3895" cy="201815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de flecha 143"/>
          <p:cNvCxnSpPr/>
          <p:nvPr/>
        </p:nvCxnSpPr>
        <p:spPr>
          <a:xfrm>
            <a:off x="11897425" y="4146550"/>
            <a:ext cx="0" cy="75882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/>
          <p:cNvCxnSpPr/>
          <p:nvPr/>
        </p:nvCxnSpPr>
        <p:spPr>
          <a:xfrm flipH="1">
            <a:off x="594360" y="4905376"/>
            <a:ext cx="11303066" cy="3360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de flecha 151"/>
          <p:cNvCxnSpPr/>
          <p:nvPr/>
        </p:nvCxnSpPr>
        <p:spPr>
          <a:xfrm flipV="1">
            <a:off x="674765" y="4329512"/>
            <a:ext cx="0" cy="60834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Imagen 15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671" y="402997"/>
            <a:ext cx="1022805" cy="1022805"/>
          </a:xfrm>
          <a:prstGeom prst="rect">
            <a:avLst/>
          </a:prstGeom>
        </p:spPr>
      </p:pic>
      <p:cxnSp>
        <p:nvCxnSpPr>
          <p:cNvPr id="154" name="Conector recto de flecha 153"/>
          <p:cNvCxnSpPr/>
          <p:nvPr/>
        </p:nvCxnSpPr>
        <p:spPr>
          <a:xfrm>
            <a:off x="3740124" y="6251968"/>
            <a:ext cx="1373491" cy="127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uadroTexto 154"/>
          <p:cNvSpPr txBox="1"/>
          <p:nvPr/>
        </p:nvSpPr>
        <p:spPr>
          <a:xfrm>
            <a:off x="5245391" y="6073652"/>
            <a:ext cx="14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Agua limpia</a:t>
            </a:r>
            <a:endParaRPr lang="es-ES" dirty="0"/>
          </a:p>
        </p:txBody>
      </p:sp>
      <p:sp>
        <p:nvSpPr>
          <p:cNvPr id="156" name="CuadroTexto 155"/>
          <p:cNvSpPr txBox="1"/>
          <p:nvPr/>
        </p:nvSpPr>
        <p:spPr>
          <a:xfrm>
            <a:off x="227133" y="165776"/>
            <a:ext cx="38239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rgbClr val="FF0000"/>
                </a:solidFill>
              </a:rPr>
              <a:t>ZONA DE TRATAMIENTO DEL AGUA</a:t>
            </a:r>
            <a:endParaRPr lang="es-ES" b="1">
              <a:solidFill>
                <a:srgbClr val="FF0000"/>
              </a:solidFill>
            </a:endParaRPr>
          </a:p>
        </p:txBody>
      </p:sp>
      <p:pic>
        <p:nvPicPr>
          <p:cNvPr id="160" name="Imagen 15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55" y="5949432"/>
            <a:ext cx="548640" cy="685800"/>
          </a:xfrm>
          <a:prstGeom prst="rect">
            <a:avLst/>
          </a:prstGeom>
        </p:spPr>
      </p:pic>
      <p:sp>
        <p:nvSpPr>
          <p:cNvPr id="161" name="CuadroTexto 160"/>
          <p:cNvSpPr txBox="1"/>
          <p:nvPr/>
        </p:nvSpPr>
        <p:spPr>
          <a:xfrm>
            <a:off x="8212211" y="6072134"/>
            <a:ext cx="14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Bomba agua</a:t>
            </a:r>
            <a:endParaRPr lang="es-ES" dirty="0"/>
          </a:p>
        </p:txBody>
      </p:sp>
      <p:pic>
        <p:nvPicPr>
          <p:cNvPr id="162" name="Imagen 16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586" y="5875488"/>
            <a:ext cx="787095" cy="787095"/>
          </a:xfrm>
          <a:prstGeom prst="rect">
            <a:avLst/>
          </a:prstGeom>
        </p:spPr>
      </p:pic>
      <p:sp>
        <p:nvSpPr>
          <p:cNvPr id="163" name="CuadroTexto 162"/>
          <p:cNvSpPr txBox="1"/>
          <p:nvPr/>
        </p:nvSpPr>
        <p:spPr>
          <a:xfrm>
            <a:off x="10349191" y="6072134"/>
            <a:ext cx="14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Compresor</a:t>
            </a:r>
            <a:endParaRPr lang="es-ES" dirty="0"/>
          </a:p>
        </p:txBody>
      </p:sp>
      <p:cxnSp>
        <p:nvCxnSpPr>
          <p:cNvPr id="165" name="Conector recto de flecha 164"/>
          <p:cNvCxnSpPr/>
          <p:nvPr/>
        </p:nvCxnSpPr>
        <p:spPr>
          <a:xfrm>
            <a:off x="3766265" y="6641582"/>
            <a:ext cx="131893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uadroTexto 165"/>
          <p:cNvSpPr txBox="1"/>
          <p:nvPr/>
        </p:nvSpPr>
        <p:spPr>
          <a:xfrm>
            <a:off x="5293804" y="6426716"/>
            <a:ext cx="14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Nitrógeno</a:t>
            </a:r>
            <a:endParaRPr lang="es-ES" dirty="0"/>
          </a:p>
        </p:txBody>
      </p:sp>
      <p:cxnSp>
        <p:nvCxnSpPr>
          <p:cNvPr id="168" name="Conector recto de flecha 167"/>
          <p:cNvCxnSpPr/>
          <p:nvPr/>
        </p:nvCxnSpPr>
        <p:spPr>
          <a:xfrm flipV="1">
            <a:off x="1507272" y="1425802"/>
            <a:ext cx="0" cy="78422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de flecha 169"/>
          <p:cNvCxnSpPr/>
          <p:nvPr/>
        </p:nvCxnSpPr>
        <p:spPr>
          <a:xfrm>
            <a:off x="1507272" y="1425802"/>
            <a:ext cx="1610141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uadroTexto 170"/>
          <p:cNvSpPr txBox="1"/>
          <p:nvPr/>
        </p:nvSpPr>
        <p:spPr>
          <a:xfrm>
            <a:off x="3108134" y="1218353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NH₄</a:t>
            </a:r>
            <a:endParaRPr lang="es-ES" b="1" dirty="0">
              <a:solidFill>
                <a:srgbClr val="C00000"/>
              </a:solidFill>
            </a:endParaRPr>
          </a:p>
        </p:txBody>
      </p:sp>
      <p:cxnSp>
        <p:nvCxnSpPr>
          <p:cNvPr id="173" name="Conector recto de flecha 172"/>
          <p:cNvCxnSpPr/>
          <p:nvPr/>
        </p:nvCxnSpPr>
        <p:spPr>
          <a:xfrm>
            <a:off x="3766265" y="1425802"/>
            <a:ext cx="152753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de flecha 174"/>
          <p:cNvCxnSpPr/>
          <p:nvPr/>
        </p:nvCxnSpPr>
        <p:spPr>
          <a:xfrm>
            <a:off x="5293804" y="1425802"/>
            <a:ext cx="45397" cy="146979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de flecha 176"/>
          <p:cNvCxnSpPr/>
          <p:nvPr/>
        </p:nvCxnSpPr>
        <p:spPr>
          <a:xfrm flipV="1">
            <a:off x="6189251" y="535108"/>
            <a:ext cx="0" cy="227348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de flecha 179"/>
          <p:cNvCxnSpPr/>
          <p:nvPr/>
        </p:nvCxnSpPr>
        <p:spPr>
          <a:xfrm>
            <a:off x="6220411" y="535108"/>
            <a:ext cx="342152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CuadroTexto 180"/>
          <p:cNvSpPr txBox="1"/>
          <p:nvPr/>
        </p:nvSpPr>
        <p:spPr>
          <a:xfrm>
            <a:off x="9662785" y="35032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NO₃ -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48327" y="6389633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Avanzar</a:t>
            </a:r>
            <a:endParaRPr lang="es-ES" b="1" i="1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0.235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3796 L 1.45833E-6 0.197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 animBg="1"/>
      <p:bldP spid="38" grpId="0" animBg="1"/>
      <p:bldP spid="131" grpId="0"/>
      <p:bldP spid="133" grpId="0"/>
      <p:bldP spid="155" grpId="0"/>
      <p:bldP spid="161" grpId="0"/>
      <p:bldP spid="163" grpId="0"/>
      <p:bldP spid="166" grpId="0"/>
      <p:bldP spid="171" grpId="0"/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7300"/>
            <a:ext cx="12192000" cy="434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CuadroTexto 4"/>
          <p:cNvSpPr txBox="1"/>
          <p:nvPr/>
        </p:nvSpPr>
        <p:spPr>
          <a:xfrm>
            <a:off x="863600" y="482600"/>
            <a:ext cx="191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ZONA DE CULTIVO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87500" y="5821402"/>
            <a:ext cx="16634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CULTIVO BALSA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8" name="Conector recto de flecha 7"/>
          <p:cNvCxnSpPr>
            <a:endCxn id="6" idx="0"/>
          </p:cNvCxnSpPr>
          <p:nvPr/>
        </p:nvCxnSpPr>
        <p:spPr>
          <a:xfrm flipH="1">
            <a:off x="2419202" y="4254500"/>
            <a:ext cx="362749" cy="1566902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603821" y="592951"/>
            <a:ext cx="20371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CULTIVO EN CUBOS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10" name="Conector recto de flecha 9"/>
          <p:cNvCxnSpPr>
            <a:endCxn id="9" idx="2"/>
          </p:cNvCxnSpPr>
          <p:nvPr/>
        </p:nvCxnSpPr>
        <p:spPr>
          <a:xfrm flipV="1">
            <a:off x="4216400" y="962283"/>
            <a:ext cx="406002" cy="1780918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8085739" y="223619"/>
            <a:ext cx="22872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CULTIVO EN  CANALES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14" name="Conector recto de flecha 13"/>
          <p:cNvCxnSpPr>
            <a:endCxn id="13" idx="2"/>
          </p:cNvCxnSpPr>
          <p:nvPr/>
        </p:nvCxnSpPr>
        <p:spPr>
          <a:xfrm flipV="1">
            <a:off x="8788400" y="592951"/>
            <a:ext cx="440954" cy="1566051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253639" y="3392488"/>
            <a:ext cx="15662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Agua de riego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19" name="Conector recto de flecha 18"/>
          <p:cNvCxnSpPr>
            <a:stCxn id="18" idx="3"/>
          </p:cNvCxnSpPr>
          <p:nvPr/>
        </p:nvCxnSpPr>
        <p:spPr>
          <a:xfrm>
            <a:off x="6819900" y="3577154"/>
            <a:ext cx="949920" cy="347146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8085739" y="2743201"/>
            <a:ext cx="15361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Agua drenaje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23" name="Conector recto de flecha 22"/>
          <p:cNvCxnSpPr>
            <a:stCxn id="22" idx="3"/>
          </p:cNvCxnSpPr>
          <p:nvPr/>
        </p:nvCxnSpPr>
        <p:spPr>
          <a:xfrm>
            <a:off x="9621933" y="2927867"/>
            <a:ext cx="949919" cy="347146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"/>
    </mc:Choice>
    <mc:Fallback xmlns="">
      <p:transition spd="slow" advTm="55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6000" y="3162300"/>
            <a:ext cx="2349500" cy="173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016000" y="2349500"/>
            <a:ext cx="23495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231900" y="881102"/>
            <a:ext cx="16634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CULTIVO BALSA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849604" y="1250434"/>
            <a:ext cx="340999" cy="1298968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908024" y="6201168"/>
            <a:ext cx="1373491" cy="127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413291" y="6022852"/>
            <a:ext cx="14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Agua limpia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016000" y="3048000"/>
            <a:ext cx="2349500" cy="114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495800" y="3089152"/>
            <a:ext cx="2349500" cy="1739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495800" y="2276352"/>
            <a:ext cx="23495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495800" y="3187700"/>
            <a:ext cx="1079500" cy="16413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816600" y="3176526"/>
            <a:ext cx="990600" cy="16413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937321" y="561852"/>
            <a:ext cx="20371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CULTIVO EN CUBOS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5670550" y="937242"/>
            <a:ext cx="286148" cy="1807731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 rot="11375240">
            <a:off x="7543800" y="2349500"/>
            <a:ext cx="4114800" cy="345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 rot="11375240">
            <a:off x="7585470" y="2198465"/>
            <a:ext cx="4114800" cy="150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91" y="2610162"/>
            <a:ext cx="436086" cy="43608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759" y="2610162"/>
            <a:ext cx="436086" cy="43608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530" y="2610162"/>
            <a:ext cx="436086" cy="43608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669" y="2611914"/>
            <a:ext cx="436086" cy="43608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757" y="2599214"/>
            <a:ext cx="386943" cy="43608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32" y="2349500"/>
            <a:ext cx="697787" cy="73965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548" y="2349500"/>
            <a:ext cx="697787" cy="73965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7864469" y="1420957"/>
            <a:ext cx="458956" cy="48649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8356749" y="1487112"/>
            <a:ext cx="458956" cy="48649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8847036" y="1584245"/>
            <a:ext cx="458956" cy="48649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9287182" y="1677109"/>
            <a:ext cx="458956" cy="48649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9775995" y="1727706"/>
            <a:ext cx="458956" cy="48649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10244109" y="1830352"/>
            <a:ext cx="458956" cy="48649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10712224" y="1887180"/>
            <a:ext cx="458956" cy="48649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4731">
            <a:off x="11172320" y="1986779"/>
            <a:ext cx="458956" cy="486492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9207165" y="3392488"/>
            <a:ext cx="1035050" cy="1533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>
              <a:solidFill>
                <a:srgbClr val="0070C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982248" y="5859925"/>
            <a:ext cx="16878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Bombeo hidropónicos</a:t>
            </a:r>
            <a:endParaRPr lang="es-ES" sz="2000" b="1" dirty="0"/>
          </a:p>
        </p:txBody>
      </p:sp>
      <p:cxnSp>
        <p:nvCxnSpPr>
          <p:cNvPr id="42" name="Conector recto de flecha 41"/>
          <p:cNvCxnSpPr>
            <a:stCxn id="39" idx="2"/>
          </p:cNvCxnSpPr>
          <p:nvPr/>
        </p:nvCxnSpPr>
        <p:spPr>
          <a:xfrm>
            <a:off x="9724690" y="4926013"/>
            <a:ext cx="0" cy="7635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 flipV="1">
            <a:off x="609600" y="5689600"/>
            <a:ext cx="9115090" cy="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V="1">
            <a:off x="609600" y="3594100"/>
            <a:ext cx="0" cy="200921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598107" y="3594100"/>
            <a:ext cx="904227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H="1" flipV="1">
            <a:off x="4098729" y="3543300"/>
            <a:ext cx="16071" cy="206001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4089400" y="3543300"/>
            <a:ext cx="904227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H="1" flipV="1">
            <a:off x="7261834" y="2143833"/>
            <a:ext cx="13480" cy="354576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7266928" y="2143833"/>
            <a:ext cx="775747" cy="11464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8085739" y="223619"/>
            <a:ext cx="22872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CULTIVO EN  CANALES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68" name="Conector recto de flecha 67"/>
          <p:cNvCxnSpPr/>
          <p:nvPr/>
        </p:nvCxnSpPr>
        <p:spPr>
          <a:xfrm flipH="1">
            <a:off x="9100016" y="597825"/>
            <a:ext cx="168146" cy="95233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>
            <a:off x="908024" y="6545216"/>
            <a:ext cx="1373491" cy="12700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/>
          <p:cNvSpPr txBox="1"/>
          <p:nvPr/>
        </p:nvSpPr>
        <p:spPr>
          <a:xfrm>
            <a:off x="2413291" y="6366900"/>
            <a:ext cx="14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Agua drenaje</a:t>
            </a:r>
            <a:endParaRPr lang="es-ES" dirty="0"/>
          </a:p>
        </p:txBody>
      </p:sp>
      <p:cxnSp>
        <p:nvCxnSpPr>
          <p:cNvPr id="73" name="Conector recto de flecha 72"/>
          <p:cNvCxnSpPr/>
          <p:nvPr/>
        </p:nvCxnSpPr>
        <p:spPr>
          <a:xfrm>
            <a:off x="3358446" y="3608411"/>
            <a:ext cx="496707" cy="15375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/>
          <p:nvPr/>
        </p:nvCxnSpPr>
        <p:spPr>
          <a:xfrm flipH="1">
            <a:off x="3782033" y="3594100"/>
            <a:ext cx="44484" cy="1713706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/>
          <p:nvPr/>
        </p:nvCxnSpPr>
        <p:spPr>
          <a:xfrm>
            <a:off x="3813538" y="5238355"/>
            <a:ext cx="4589904" cy="2308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5697426" y="3842998"/>
            <a:ext cx="12080" cy="1348704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/>
          <p:cNvCxnSpPr/>
          <p:nvPr/>
        </p:nvCxnSpPr>
        <p:spPr>
          <a:xfrm flipV="1">
            <a:off x="8446967" y="4451924"/>
            <a:ext cx="7035" cy="819039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/>
          <p:cNvCxnSpPr/>
          <p:nvPr/>
        </p:nvCxnSpPr>
        <p:spPr>
          <a:xfrm>
            <a:off x="8438735" y="4450953"/>
            <a:ext cx="841864" cy="13863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>
            <a:off x="11251197" y="2943489"/>
            <a:ext cx="1" cy="1521327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/>
          <p:cNvCxnSpPr/>
          <p:nvPr/>
        </p:nvCxnSpPr>
        <p:spPr>
          <a:xfrm flipH="1">
            <a:off x="10242215" y="4413138"/>
            <a:ext cx="913931" cy="37815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n 1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394" y="5003800"/>
            <a:ext cx="548640" cy="685800"/>
          </a:xfrm>
          <a:prstGeom prst="rect">
            <a:avLst/>
          </a:prstGeom>
        </p:spPr>
      </p:pic>
      <p:sp>
        <p:nvSpPr>
          <p:cNvPr id="109" name="CuadroTexto 108"/>
          <p:cNvSpPr txBox="1"/>
          <p:nvPr/>
        </p:nvSpPr>
        <p:spPr>
          <a:xfrm>
            <a:off x="10775928" y="6218068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Avanzar</a:t>
            </a:r>
            <a:endParaRPr lang="es-ES" b="1" i="1" dirty="0">
              <a:solidFill>
                <a:srgbClr val="FF0000"/>
              </a:solidFill>
            </a:endParaRPr>
          </a:p>
        </p:txBody>
      </p:sp>
      <p:pic>
        <p:nvPicPr>
          <p:cNvPr id="111" name="Audio 1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3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2"/>
    </mc:Choice>
    <mc:Fallback xmlns="">
      <p:transition spd="slow" advTm="173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9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AQUAPONIC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23862"/>
          </a:xfrm>
        </p:spPr>
        <p:txBody>
          <a:bodyPr/>
          <a:lstStyle/>
          <a:p>
            <a:r>
              <a:rPr lang="es-ES" dirty="0" smtClean="0"/>
              <a:t>FIN</a:t>
            </a:r>
            <a:endParaRPr lang="es-E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1"/>
    </mc:Choice>
    <mc:Fallback xmlns="">
      <p:transition spd="slow" advTm="53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1.9|1.1|0.8|0.8|1.8|1.9|0.6|0.8|1.1|0.8|1.2|1.4|1|0.8|1.7|2|2|1.2|0.8|1|0.7|1.2|2.4|1.7|1|0.9|2.5|2.2|0.7|0.8|1.1|3.9|1.9|0.9|1.3|0.8|1.5|2.5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2|0.8|0.6|0.8|0.7|1|0.6|1.5|1.1|0.7|0.6|0.9|0.8|0.6|0.6|0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accent2">
              <a:lumMod val="75000"/>
            </a:schemeClr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88</Words>
  <Application>Microsoft Macintosh PowerPoint</Application>
  <PresentationFormat>Personalizado</PresentationFormat>
  <Paragraphs>40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AQUAPONIC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AQUAPONIC</vt:lpstr>
    </vt:vector>
  </TitlesOfParts>
  <Company>CARM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SALVADOR, JUAN CARLOS</dc:creator>
  <cp:lastModifiedBy>Pepi moral</cp:lastModifiedBy>
  <cp:revision>15</cp:revision>
  <dcterms:created xsi:type="dcterms:W3CDTF">2017-05-17T12:43:13Z</dcterms:created>
  <dcterms:modified xsi:type="dcterms:W3CDTF">2022-04-06T09:30:21Z</dcterms:modified>
</cp:coreProperties>
</file>